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6"/>
  </p:normalViewPr>
  <p:slideViewPr>
    <p:cSldViewPr snapToGrid="0" snapToObjects="1">
      <p:cViewPr varScale="1">
        <p:scale>
          <a:sx n="76" d="100"/>
          <a:sy n="76" d="100"/>
        </p:scale>
        <p:origin x="269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tiff>
</file>

<file path=ppt/media/image3.tiff>
</file>

<file path=ppt/media/image4.png>
</file>

<file path=ppt/media/image5.png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F948A9-7516-B746-B742-175768CE9B25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58E98-A9DB-C349-BC34-47C1FAFB1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884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tif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microsoft.com/office/2007/relationships/hdphoto" Target="../media/hdphoto1.wdp"/><Relationship Id="rId8" Type="http://schemas.openxmlformats.org/officeDocument/2006/relationships/image" Target="../media/image6.tiff"/><Relationship Id="rId9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67189" y="3335475"/>
            <a:ext cx="5686411" cy="377692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39749" y="321733"/>
            <a:ext cx="39405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smtClean="0">
                <a:latin typeface="Arial" charset="0"/>
                <a:ea typeface="Arial" charset="0"/>
                <a:cs typeface="Arial" charset="0"/>
              </a:rPr>
              <a:t>Breadboard Layout</a:t>
            </a:r>
            <a:endParaRPr lang="en-US" sz="3200" b="1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080000" y="2201335"/>
            <a:ext cx="700398" cy="604520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379214" y="8686802"/>
            <a:ext cx="2903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Power Rail Columns</a:t>
            </a:r>
          </a:p>
          <a:p>
            <a:pPr algn="ctr"/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(Vertically Connected)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39748" y="2201335"/>
            <a:ext cx="700398" cy="6045200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2351113" y="1142141"/>
            <a:ext cx="2903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Row Connectors</a:t>
            </a:r>
          </a:p>
          <a:p>
            <a:pPr algn="ctr"/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(Horizontally Connected)</a:t>
            </a:r>
            <a:endParaRPr lang="en-US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30540" y="2709335"/>
            <a:ext cx="1011727" cy="18626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932661" y="2709335"/>
            <a:ext cx="1011727" cy="18626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endCxn id="8" idx="2"/>
          </p:cNvCxnSpPr>
          <p:nvPr/>
        </p:nvCxnSpPr>
        <p:spPr>
          <a:xfrm flipV="1">
            <a:off x="5080000" y="8246535"/>
            <a:ext cx="350199" cy="4402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10" idx="2"/>
          </p:cNvCxnSpPr>
          <p:nvPr/>
        </p:nvCxnSpPr>
        <p:spPr>
          <a:xfrm flipH="1" flipV="1">
            <a:off x="2189947" y="8246535"/>
            <a:ext cx="361366" cy="4402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3137506" y="1788472"/>
            <a:ext cx="505934" cy="86986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108753" y="1788472"/>
            <a:ext cx="321080" cy="83116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6108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/>
          <a:srcRect l="9644" t="34010" r="74842" b="31579"/>
          <a:stretch/>
        </p:blipFill>
        <p:spPr>
          <a:xfrm rot="16200000">
            <a:off x="2458492" y="1601988"/>
            <a:ext cx="401911" cy="7883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4353" y="247652"/>
            <a:ext cx="6703695" cy="683681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Basic LED Circuits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073297" y="1905092"/>
            <a:ext cx="3732209" cy="24789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6921" t="38199" r="3676" b="33298"/>
          <a:stretch/>
        </p:blipFill>
        <p:spPr>
          <a:xfrm rot="5400000">
            <a:off x="3979914" y="3635918"/>
            <a:ext cx="1854200" cy="749299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 flipV="1">
            <a:off x="5281664" y="3272109"/>
            <a:ext cx="738136" cy="5635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393282">
            <a:off x="5226050" y="2158484"/>
            <a:ext cx="742804" cy="19055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39614" r="59009"/>
                    </a14:imgEffect>
                  </a14:imgLayer>
                </a14:imgProps>
              </a:ext>
            </a:extLst>
          </a:blip>
          <a:srcRect l="37190" r="38567"/>
          <a:stretch/>
        </p:blipFill>
        <p:spPr>
          <a:xfrm flipH="1">
            <a:off x="4773975" y="827580"/>
            <a:ext cx="330852" cy="1592824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 flipV="1">
            <a:off x="4441705" y="2197100"/>
            <a:ext cx="16219" cy="1387476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/>
          <a:srcRect l="38134" t="11425" r="38028" b="67579"/>
          <a:stretch/>
        </p:blipFill>
        <p:spPr>
          <a:xfrm>
            <a:off x="2647203" y="1253355"/>
            <a:ext cx="406401" cy="266700"/>
          </a:xfrm>
          <a:prstGeom prst="rect">
            <a:avLst/>
          </a:prstGeom>
        </p:spPr>
      </p:pic>
      <p:cxnSp>
        <p:nvCxnSpPr>
          <p:cNvPr id="24" name="Straight Connector 23"/>
          <p:cNvCxnSpPr>
            <a:endCxn id="29" idx="2"/>
          </p:cNvCxnSpPr>
          <p:nvPr/>
        </p:nvCxnSpPr>
        <p:spPr>
          <a:xfrm>
            <a:off x="3053604" y="1354955"/>
            <a:ext cx="0" cy="64118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2"/>
          <a:srcRect l="74826" t="34844" r="13562" b="39093"/>
          <a:stretch/>
        </p:blipFill>
        <p:spPr>
          <a:xfrm rot="16200000">
            <a:off x="2342403" y="1185611"/>
            <a:ext cx="203201" cy="330200"/>
          </a:xfrm>
          <a:prstGeom prst="rect">
            <a:avLst/>
          </a:prstGeom>
        </p:spPr>
      </p:pic>
      <p:cxnSp>
        <p:nvCxnSpPr>
          <p:cNvPr id="28" name="Straight Connector 27"/>
          <p:cNvCxnSpPr>
            <a:endCxn id="29" idx="0"/>
          </p:cNvCxnSpPr>
          <p:nvPr/>
        </p:nvCxnSpPr>
        <p:spPr>
          <a:xfrm>
            <a:off x="2254724" y="1354955"/>
            <a:ext cx="10567" cy="641189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9937" y="1190109"/>
            <a:ext cx="867766" cy="867766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1240652" y="2313442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Blink Lab</a:t>
            </a:r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205209" y="2828650"/>
            <a:ext cx="3178672" cy="1650591"/>
            <a:chOff x="-593671" y="3811893"/>
            <a:chExt cx="3888575" cy="1977561"/>
          </a:xfrm>
        </p:grpSpPr>
        <p:cxnSp>
          <p:nvCxnSpPr>
            <p:cNvPr id="34" name="Shape 302"/>
            <p:cNvCxnSpPr/>
            <p:nvPr/>
          </p:nvCxnSpPr>
          <p:spPr>
            <a:xfrm flipH="1">
              <a:off x="1271754" y="4564854"/>
              <a:ext cx="24900" cy="12246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35" name="Shape 300"/>
            <p:cNvSpPr/>
            <p:nvPr/>
          </p:nvSpPr>
          <p:spPr>
            <a:xfrm>
              <a:off x="1144779" y="4047391"/>
              <a:ext cx="528900" cy="538800"/>
            </a:xfrm>
            <a:prstGeom prst="can">
              <a:avLst>
                <a:gd name="adj" fmla="val 25000"/>
              </a:avLst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cxnSp>
          <p:nvCxnSpPr>
            <p:cNvPr id="36" name="Shape 301"/>
            <p:cNvCxnSpPr/>
            <p:nvPr/>
          </p:nvCxnSpPr>
          <p:spPr>
            <a:xfrm>
              <a:off x="1537654" y="4573866"/>
              <a:ext cx="0" cy="8736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lg" len="lg"/>
              <a:tailEnd type="none" w="lg" len="lg"/>
            </a:ln>
          </p:spPr>
        </p:cxnSp>
        <p:sp>
          <p:nvSpPr>
            <p:cNvPr id="37" name="Shape 303"/>
            <p:cNvSpPr txBox="1"/>
            <p:nvPr/>
          </p:nvSpPr>
          <p:spPr>
            <a:xfrm>
              <a:off x="-593671" y="4681404"/>
              <a:ext cx="1659900" cy="6585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en"/>
                <a:t>The </a:t>
              </a:r>
              <a:r>
                <a:rPr lang="en" b="1"/>
                <a:t>Anode</a:t>
              </a:r>
              <a:r>
                <a:rPr lang="en"/>
                <a:t> (+) is longer</a:t>
              </a:r>
            </a:p>
          </p:txBody>
        </p:sp>
        <p:sp>
          <p:nvSpPr>
            <p:cNvPr id="38" name="Shape 304"/>
            <p:cNvSpPr txBox="1"/>
            <p:nvPr/>
          </p:nvSpPr>
          <p:spPr>
            <a:xfrm>
              <a:off x="1923304" y="4604016"/>
              <a:ext cx="1371600" cy="813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b="1"/>
                <a:t>The Cathode</a:t>
              </a:r>
              <a:r>
                <a:rPr lang="en"/>
                <a:t> (-) is shorter</a:t>
              </a:r>
            </a:p>
          </p:txBody>
        </p:sp>
        <p:sp>
          <p:nvSpPr>
            <p:cNvPr id="39" name="Oval 38"/>
            <p:cNvSpPr/>
            <p:nvPr/>
          </p:nvSpPr>
          <p:spPr>
            <a:xfrm>
              <a:off x="1144780" y="3811893"/>
              <a:ext cx="528899" cy="553823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150754" y="4124416"/>
              <a:ext cx="520699" cy="26273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https://lh6.googleusercontent.com/_K_g96DCxZbxCDeDWKMxpM4w1GCzx4eIkpD1dJTd-GMvh3FtHl40JOkz0kyMkIv61jWkFq0lw1TCR11dlBPTo7tp4UsnV0MBd5sAEf5sG8kLpBwKEA2HOvyRdyvJMLMdlp-4ughDFUU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19" y="5169709"/>
            <a:ext cx="2440076" cy="186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Shape 459"/>
          <p:cNvCxnSpPr/>
          <p:nvPr/>
        </p:nvCxnSpPr>
        <p:spPr>
          <a:xfrm>
            <a:off x="4143374" y="7653107"/>
            <a:ext cx="50618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44" name="Shape 460"/>
          <p:cNvCxnSpPr/>
          <p:nvPr/>
        </p:nvCxnSpPr>
        <p:spPr>
          <a:xfrm flipH="1" flipV="1">
            <a:off x="4405193" y="7250367"/>
            <a:ext cx="5146" cy="40274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45" name="Shape 461"/>
          <p:cNvSpPr/>
          <p:nvPr/>
        </p:nvSpPr>
        <p:spPr>
          <a:xfrm rot="10800000">
            <a:off x="3575866" y="6773005"/>
            <a:ext cx="377784" cy="187738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6" name="Shape 462"/>
          <p:cNvCxnSpPr/>
          <p:nvPr/>
        </p:nvCxnSpPr>
        <p:spPr>
          <a:xfrm rot="10800000" flipH="1">
            <a:off x="3516444" y="6976373"/>
            <a:ext cx="496248" cy="7892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47" name="Shape 463"/>
          <p:cNvCxnSpPr/>
          <p:nvPr/>
        </p:nvCxnSpPr>
        <p:spPr>
          <a:xfrm>
            <a:off x="3764758" y="6960743"/>
            <a:ext cx="0" cy="289619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48" name="Shape 464"/>
          <p:cNvCxnSpPr/>
          <p:nvPr/>
        </p:nvCxnSpPr>
        <p:spPr>
          <a:xfrm>
            <a:off x="3771108" y="6474112"/>
            <a:ext cx="0" cy="289619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49" name="Shape 465"/>
          <p:cNvCxnSpPr/>
          <p:nvPr/>
        </p:nvCxnSpPr>
        <p:spPr>
          <a:xfrm flipV="1">
            <a:off x="3736938" y="7246655"/>
            <a:ext cx="1406356" cy="3712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0" name="Shape 466"/>
          <p:cNvSpPr/>
          <p:nvPr/>
        </p:nvSpPr>
        <p:spPr>
          <a:xfrm rot="10800000">
            <a:off x="4221638" y="6780818"/>
            <a:ext cx="377784" cy="187738"/>
          </a:xfrm>
          <a:prstGeom prst="triangle">
            <a:avLst>
              <a:gd name="adj" fmla="val 50000"/>
            </a:avLst>
          </a:prstGeom>
          <a:solidFill>
            <a:srgbClr val="00FF00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1" name="Shape 467"/>
          <p:cNvCxnSpPr/>
          <p:nvPr/>
        </p:nvCxnSpPr>
        <p:spPr>
          <a:xfrm rot="10800000" flipH="1">
            <a:off x="4162216" y="6984186"/>
            <a:ext cx="496248" cy="7892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2" name="Shape 468"/>
          <p:cNvCxnSpPr/>
          <p:nvPr/>
        </p:nvCxnSpPr>
        <p:spPr>
          <a:xfrm>
            <a:off x="4410530" y="6968556"/>
            <a:ext cx="0" cy="289619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3" name="Shape 469"/>
          <p:cNvCxnSpPr/>
          <p:nvPr/>
        </p:nvCxnSpPr>
        <p:spPr>
          <a:xfrm>
            <a:off x="4416880" y="6500974"/>
            <a:ext cx="0" cy="289619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54" name="Shape 470"/>
          <p:cNvSpPr/>
          <p:nvPr/>
        </p:nvSpPr>
        <p:spPr>
          <a:xfrm rot="10800000">
            <a:off x="4948054" y="6784862"/>
            <a:ext cx="377784" cy="187738"/>
          </a:xfrm>
          <a:prstGeom prst="triangle">
            <a:avLst>
              <a:gd name="adj" fmla="val 50000"/>
            </a:avLst>
          </a:prstGeom>
          <a:solidFill>
            <a:srgbClr val="0000FF"/>
          </a:solidFill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5" name="Shape 471"/>
          <p:cNvCxnSpPr/>
          <p:nvPr/>
        </p:nvCxnSpPr>
        <p:spPr>
          <a:xfrm>
            <a:off x="5136946" y="6972600"/>
            <a:ext cx="0" cy="289619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6" name="Shape 472"/>
          <p:cNvCxnSpPr/>
          <p:nvPr/>
        </p:nvCxnSpPr>
        <p:spPr>
          <a:xfrm>
            <a:off x="5143296" y="6492319"/>
            <a:ext cx="0" cy="289619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57" name="Shape 473"/>
          <p:cNvCxnSpPr/>
          <p:nvPr/>
        </p:nvCxnSpPr>
        <p:spPr>
          <a:xfrm rot="10800000" flipH="1">
            <a:off x="4888821" y="6976294"/>
            <a:ext cx="496248" cy="7892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grpSp>
        <p:nvGrpSpPr>
          <p:cNvPr id="58" name="Shape 475"/>
          <p:cNvGrpSpPr/>
          <p:nvPr/>
        </p:nvGrpSpPr>
        <p:grpSpPr>
          <a:xfrm rot="5400000">
            <a:off x="3327101" y="6037535"/>
            <a:ext cx="889270" cy="254328"/>
            <a:chOff x="381000" y="1981200"/>
            <a:chExt cx="2209800" cy="533400"/>
          </a:xfrm>
        </p:grpSpPr>
        <p:sp>
          <p:nvSpPr>
            <p:cNvPr id="59" name="Shape 476"/>
            <p:cNvSpPr/>
            <p:nvPr/>
          </p:nvSpPr>
          <p:spPr>
            <a:xfrm>
              <a:off x="914400" y="1981200"/>
              <a:ext cx="1143000" cy="533400"/>
            </a:xfrm>
            <a:prstGeom prst="roundRect">
              <a:avLst>
                <a:gd name="adj" fmla="val 16667"/>
              </a:avLst>
            </a:prstGeom>
            <a:solidFill>
              <a:srgbClr val="CFE2F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" name="Shape 477"/>
            <p:cNvSpPr/>
            <p:nvPr/>
          </p:nvSpPr>
          <p:spPr>
            <a:xfrm>
              <a:off x="1066800" y="1981200"/>
              <a:ext cx="152400" cy="5334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" name="Shape 478"/>
            <p:cNvSpPr/>
            <p:nvPr/>
          </p:nvSpPr>
          <p:spPr>
            <a:xfrm>
              <a:off x="1371600" y="1981200"/>
              <a:ext cx="152400" cy="5334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" name="Shape 479"/>
            <p:cNvSpPr/>
            <p:nvPr/>
          </p:nvSpPr>
          <p:spPr>
            <a:xfrm>
              <a:off x="1676400" y="1981200"/>
              <a:ext cx="152400" cy="533400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480"/>
            <p:cNvSpPr/>
            <p:nvPr/>
          </p:nvSpPr>
          <p:spPr>
            <a:xfrm>
              <a:off x="381000" y="2209800"/>
              <a:ext cx="533400" cy="76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481"/>
            <p:cNvSpPr/>
            <p:nvPr/>
          </p:nvSpPr>
          <p:spPr>
            <a:xfrm>
              <a:off x="2057400" y="2209800"/>
              <a:ext cx="533400" cy="76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5" name="Shape 482"/>
          <p:cNvGrpSpPr/>
          <p:nvPr/>
        </p:nvGrpSpPr>
        <p:grpSpPr>
          <a:xfrm rot="5400000">
            <a:off x="3971790" y="6021995"/>
            <a:ext cx="889270" cy="279400"/>
            <a:chOff x="381000" y="1981200"/>
            <a:chExt cx="2209800" cy="533400"/>
          </a:xfrm>
        </p:grpSpPr>
        <p:sp>
          <p:nvSpPr>
            <p:cNvPr id="66" name="Shape 483"/>
            <p:cNvSpPr/>
            <p:nvPr/>
          </p:nvSpPr>
          <p:spPr>
            <a:xfrm>
              <a:off x="914400" y="1981200"/>
              <a:ext cx="1143000" cy="533400"/>
            </a:xfrm>
            <a:prstGeom prst="roundRect">
              <a:avLst>
                <a:gd name="adj" fmla="val 16667"/>
              </a:avLst>
            </a:prstGeom>
            <a:solidFill>
              <a:srgbClr val="CFE2F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484"/>
            <p:cNvSpPr/>
            <p:nvPr/>
          </p:nvSpPr>
          <p:spPr>
            <a:xfrm>
              <a:off x="1066800" y="1981200"/>
              <a:ext cx="152400" cy="5334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485"/>
            <p:cNvSpPr/>
            <p:nvPr/>
          </p:nvSpPr>
          <p:spPr>
            <a:xfrm>
              <a:off x="1371600" y="1981200"/>
              <a:ext cx="152400" cy="5334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486"/>
            <p:cNvSpPr/>
            <p:nvPr/>
          </p:nvSpPr>
          <p:spPr>
            <a:xfrm>
              <a:off x="1676400" y="1981200"/>
              <a:ext cx="152400" cy="533400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487"/>
            <p:cNvSpPr/>
            <p:nvPr/>
          </p:nvSpPr>
          <p:spPr>
            <a:xfrm>
              <a:off x="381000" y="2209800"/>
              <a:ext cx="533400" cy="76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488"/>
            <p:cNvSpPr/>
            <p:nvPr/>
          </p:nvSpPr>
          <p:spPr>
            <a:xfrm>
              <a:off x="2057400" y="2209800"/>
              <a:ext cx="533400" cy="76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" name="Shape 489"/>
          <p:cNvGrpSpPr/>
          <p:nvPr/>
        </p:nvGrpSpPr>
        <p:grpSpPr>
          <a:xfrm rot="5400000">
            <a:off x="4698660" y="6023757"/>
            <a:ext cx="889270" cy="268339"/>
            <a:chOff x="381000" y="1981200"/>
            <a:chExt cx="2209800" cy="533400"/>
          </a:xfrm>
        </p:grpSpPr>
        <p:sp>
          <p:nvSpPr>
            <p:cNvPr id="73" name="Shape 490"/>
            <p:cNvSpPr/>
            <p:nvPr/>
          </p:nvSpPr>
          <p:spPr>
            <a:xfrm>
              <a:off x="914400" y="1981200"/>
              <a:ext cx="1143000" cy="533400"/>
            </a:xfrm>
            <a:prstGeom prst="roundRect">
              <a:avLst>
                <a:gd name="adj" fmla="val 16667"/>
              </a:avLst>
            </a:prstGeom>
            <a:solidFill>
              <a:srgbClr val="CFE2F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491"/>
            <p:cNvSpPr/>
            <p:nvPr/>
          </p:nvSpPr>
          <p:spPr>
            <a:xfrm>
              <a:off x="1066800" y="1981200"/>
              <a:ext cx="152400" cy="5334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492"/>
            <p:cNvSpPr/>
            <p:nvPr/>
          </p:nvSpPr>
          <p:spPr>
            <a:xfrm>
              <a:off x="1371600" y="1981200"/>
              <a:ext cx="152400" cy="533400"/>
            </a:xfrm>
            <a:prstGeom prst="rect">
              <a:avLst/>
            </a:prstGeom>
            <a:solidFill>
              <a:srgbClr val="FF99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493"/>
            <p:cNvSpPr/>
            <p:nvPr/>
          </p:nvSpPr>
          <p:spPr>
            <a:xfrm>
              <a:off x="1676400" y="1981200"/>
              <a:ext cx="152400" cy="533400"/>
            </a:xfrm>
            <a:prstGeom prst="rect">
              <a:avLst/>
            </a:prstGeom>
            <a:solidFill>
              <a:srgbClr val="00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494"/>
            <p:cNvSpPr/>
            <p:nvPr/>
          </p:nvSpPr>
          <p:spPr>
            <a:xfrm>
              <a:off x="381000" y="2209800"/>
              <a:ext cx="533400" cy="76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495"/>
            <p:cNvSpPr/>
            <p:nvPr/>
          </p:nvSpPr>
          <p:spPr>
            <a:xfrm>
              <a:off x="2057400" y="2209800"/>
              <a:ext cx="533400" cy="76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9" name="Shape 496"/>
          <p:cNvSpPr txBox="1"/>
          <p:nvPr/>
        </p:nvSpPr>
        <p:spPr>
          <a:xfrm>
            <a:off x="3350857" y="5470752"/>
            <a:ext cx="709111" cy="249455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lIns="0" tIns="0" rIns="0" bIns="0" anchor="t" anchorCtr="0">
            <a:noAutofit/>
          </a:bodyPr>
          <a:lstStyle>
            <a:defPPr>
              <a:defRPr lang="en-US"/>
            </a:defPPr>
            <a:lvl1pPr lvl="0" algn="ctr">
              <a:spcBef>
                <a:spcPts val="0"/>
              </a:spcBef>
              <a:buNone/>
            </a:lvl1pPr>
          </a:lstStyle>
          <a:p>
            <a:r>
              <a:rPr lang="en" dirty="0"/>
              <a:t>Pin </a:t>
            </a:r>
            <a:r>
              <a:rPr lang="en-US" dirty="0"/>
              <a:t>9</a:t>
            </a:r>
            <a:endParaRPr lang="en" dirty="0"/>
          </a:p>
        </p:txBody>
      </p:sp>
      <p:sp>
        <p:nvSpPr>
          <p:cNvPr id="80" name="Shape 497"/>
          <p:cNvSpPr txBox="1"/>
          <p:nvPr/>
        </p:nvSpPr>
        <p:spPr>
          <a:xfrm>
            <a:off x="4126140" y="5461335"/>
            <a:ext cx="646741" cy="255724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lIns="0" tIns="0" rIns="0" bIns="0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/>
              <a:t>Pin 10</a:t>
            </a:r>
          </a:p>
        </p:txBody>
      </p:sp>
      <p:sp>
        <p:nvSpPr>
          <p:cNvPr id="81" name="Shape 498"/>
          <p:cNvSpPr txBox="1"/>
          <p:nvPr/>
        </p:nvSpPr>
        <p:spPr>
          <a:xfrm>
            <a:off x="4856876" y="5470752"/>
            <a:ext cx="580600" cy="254429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txBody>
          <a:bodyPr wrap="square" lIns="0" tIns="0" rIns="0" bIns="0" anchor="t" anchorCtr="0">
            <a:noAutofit/>
          </a:bodyPr>
          <a:lstStyle>
            <a:defPPr>
              <a:defRPr lang="en-US"/>
            </a:defPPr>
            <a:lvl1pPr lvl="0" algn="ctr">
              <a:spcBef>
                <a:spcPts val="0"/>
              </a:spcBef>
              <a:buNone/>
            </a:lvl1pPr>
          </a:lstStyle>
          <a:p>
            <a:r>
              <a:rPr lang="en" dirty="0"/>
              <a:t>Pin </a:t>
            </a:r>
            <a:r>
              <a:rPr lang="en-US" dirty="0" smtClean="0"/>
              <a:t>11</a:t>
            </a:r>
            <a:endParaRPr lang="en" dirty="0"/>
          </a:p>
        </p:txBody>
      </p:sp>
      <p:sp>
        <p:nvSpPr>
          <p:cNvPr id="82" name="TextBox 81"/>
          <p:cNvSpPr txBox="1"/>
          <p:nvPr/>
        </p:nvSpPr>
        <p:spPr>
          <a:xfrm>
            <a:off x="4658464" y="7541345"/>
            <a:ext cx="886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 (-)</a:t>
            </a:r>
            <a:endParaRPr lang="en-US" dirty="0"/>
          </a:p>
        </p:txBody>
      </p:sp>
      <p:cxnSp>
        <p:nvCxnSpPr>
          <p:cNvPr id="89" name="Shape 459"/>
          <p:cNvCxnSpPr/>
          <p:nvPr/>
        </p:nvCxnSpPr>
        <p:spPr>
          <a:xfrm>
            <a:off x="4221637" y="7754644"/>
            <a:ext cx="37778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92" name="Shape 459"/>
          <p:cNvCxnSpPr/>
          <p:nvPr/>
        </p:nvCxnSpPr>
        <p:spPr>
          <a:xfrm>
            <a:off x="4326029" y="7869824"/>
            <a:ext cx="158327" cy="3633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94" name="Rectangle 93"/>
          <p:cNvSpPr/>
          <p:nvPr/>
        </p:nvSpPr>
        <p:spPr>
          <a:xfrm>
            <a:off x="4162215" y="2145121"/>
            <a:ext cx="783764" cy="173548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11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3228</TotalTime>
  <Words>38</Words>
  <Application>Microsoft Macintosh PowerPoint</Application>
  <PresentationFormat>Custom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Basic LED Circuits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McCreary</dc:creator>
  <cp:lastModifiedBy>Dan McCreary</cp:lastModifiedBy>
  <cp:revision>10</cp:revision>
  <cp:lastPrinted>2017-10-28T11:44:22Z</cp:lastPrinted>
  <dcterms:created xsi:type="dcterms:W3CDTF">2017-10-28T00:49:42Z</dcterms:created>
  <dcterms:modified xsi:type="dcterms:W3CDTF">2017-11-04T21:08:13Z</dcterms:modified>
</cp:coreProperties>
</file>